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ourgette" panose="02000603070400060004" pitchFamily="2" charset="0"/>
      <p:regular r:id="rId14"/>
    </p:embeddedFont>
    <p:embeddedFont>
      <p:font typeface="Wingdings 2" panose="050201020105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A1DEC-A7E3-4547-8573-98BB48FCB0F0}" type="datetimeFigureOut">
              <a:rPr lang="en-ZA" smtClean="0"/>
              <a:t>2019/11/20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6062</TotalTime>
  <Words>84</Words>
  <Application>Microsoft Office PowerPoint</Application>
  <PresentationFormat>Widescreen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21</cp:revision>
  <dcterms:created xsi:type="dcterms:W3CDTF">2019-11-15T12:25:40Z</dcterms:created>
  <dcterms:modified xsi:type="dcterms:W3CDTF">2019-11-20T15:08:52Z</dcterms:modified>
</cp:coreProperties>
</file>